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0" r:id="rId4"/>
    <p:sldId id="261" r:id="rId5"/>
    <p:sldId id="264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85" r:id="rId16"/>
    <p:sldId id="275" r:id="rId17"/>
    <p:sldId id="277" r:id="rId18"/>
    <p:sldId id="278" r:id="rId19"/>
    <p:sldId id="279" r:id="rId20"/>
    <p:sldId id="280" r:id="rId21"/>
    <p:sldId id="281" r:id="rId22"/>
    <p:sldId id="28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2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2634" y="-7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36E9D-2B69-47BF-9174-A721A17F8EC9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DEBF3-C638-4F4C-9408-37DAAF3482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60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DEBF3-C638-4F4C-9408-37DAAF34829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Lenta_P1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81500" y="3048000"/>
            <a:ext cx="4762500" cy="381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цветы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384884"/>
            <a:ext cx="5990780" cy="447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88740"/>
            <a:ext cx="7772400" cy="1470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6000" b="1" i="0" cap="none" spc="0">
                <a:ln w="11430"/>
                <a:solidFill>
                  <a:srgbClr val="57201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672916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 descr="vfrb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7245" y="3411513"/>
            <a:ext cx="1720439" cy="3401863"/>
          </a:xfrm>
          <a:prstGeom prst="rect">
            <a:avLst/>
          </a:prstGeom>
        </p:spPr>
      </p:pic>
      <p:pic>
        <p:nvPicPr>
          <p:cNvPr id="13" name="Рисунок 12" descr="vfrb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 rot="5400000">
            <a:off x="1105670" y="4274283"/>
            <a:ext cx="1765571" cy="3401863"/>
          </a:xfrm>
          <a:prstGeom prst="rect">
            <a:avLst/>
          </a:prstGeom>
        </p:spPr>
      </p:pic>
      <p:pic>
        <p:nvPicPr>
          <p:cNvPr id="14" name="Рисунок 13" descr="0_8e311_6aba0cd4_S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15516" y="5409220"/>
            <a:ext cx="1428750" cy="126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7521" y="4445226"/>
            <a:ext cx="2366247" cy="241277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9208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60020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3.png"/><Relationship Id="rId4" Type="http://schemas.openxmlformats.org/officeDocument/2006/relationships/image" Target="../media/image3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3.png"/><Relationship Id="rId4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dirty="0"/>
              <a:t>Тема: Закрепление </a:t>
            </a:r>
            <a:r>
              <a:rPr lang="ru-RU" dirty="0" smtClean="0"/>
              <a:t>изученного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259228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4800" dirty="0" smtClean="0">
                <a:solidFill>
                  <a:srgbClr val="7030A0"/>
                </a:solidFill>
              </a:rPr>
              <a:t>Страницы истории </a:t>
            </a:r>
          </a:p>
          <a:p>
            <a:pPr>
              <a:spcBef>
                <a:spcPts val="0"/>
              </a:spcBef>
            </a:pPr>
            <a:r>
              <a:rPr lang="ru-RU" sz="4800" dirty="0" smtClean="0">
                <a:solidFill>
                  <a:srgbClr val="7030A0"/>
                </a:solidFill>
              </a:rPr>
              <a:t>на </a:t>
            </a:r>
          </a:p>
          <a:p>
            <a:pPr>
              <a:spcBef>
                <a:spcPts val="0"/>
              </a:spcBef>
            </a:pPr>
            <a:r>
              <a:rPr lang="ru-RU" sz="4800" dirty="0" smtClean="0">
                <a:solidFill>
                  <a:srgbClr val="7030A0"/>
                </a:solidFill>
              </a:rPr>
              <a:t>уроках математики</a:t>
            </a:r>
            <a:endParaRPr lang="ru-RU" sz="4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нна\Desktop\871db75cd1efc9427cd7b93c93f5a4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44724"/>
            <a:ext cx="6441874" cy="432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1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920880" cy="2088232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FF0000"/>
                </a:solidFill>
              </a:rPr>
              <a:t/>
            </a:r>
            <a:br>
              <a:rPr lang="ru-RU" b="1" u="sng" dirty="0" smtClean="0">
                <a:solidFill>
                  <a:srgbClr val="FF0000"/>
                </a:solidFill>
              </a:rPr>
            </a:br>
            <a:r>
              <a:rPr lang="ru-RU" sz="6700" b="1" u="sng" dirty="0" smtClean="0">
                <a:solidFill>
                  <a:srgbClr val="FF0000"/>
                </a:solidFill>
              </a:rPr>
              <a:t>7</a:t>
            </a:r>
            <a:r>
              <a:rPr lang="ru-RU" dirty="0" smtClean="0"/>
              <a:t> </a:t>
            </a:r>
            <a:r>
              <a:rPr lang="ru-RU" sz="4000" b="1" dirty="0">
                <a:solidFill>
                  <a:srgbClr val="002060"/>
                </a:solidFill>
              </a:rPr>
              <a:t>ноября 1941 года произошло самое массовое убийство евреев </a:t>
            </a:r>
            <a:r>
              <a:rPr lang="ru-RU" sz="4000" b="1" dirty="0" smtClean="0">
                <a:solidFill>
                  <a:srgbClr val="002060"/>
                </a:solidFill>
              </a:rPr>
              <a:t/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в </a:t>
            </a:r>
            <a:r>
              <a:rPr lang="ru-RU" sz="4000" b="1" dirty="0">
                <a:solidFill>
                  <a:srgbClr val="002060"/>
                </a:solidFill>
              </a:rPr>
              <a:t>Минском Гетто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384884"/>
            <a:ext cx="7920880" cy="3741280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11266" name="Picture 2" descr="C:\Users\Анна\Desktop\20131021-135628-5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337" y="2564904"/>
            <a:ext cx="6000750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50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920880" cy="2254262"/>
          </a:xfrm>
        </p:spPr>
        <p:txBody>
          <a:bodyPr>
            <a:normAutofit fontScale="90000"/>
          </a:bodyPr>
          <a:lstStyle/>
          <a:p>
            <a:r>
              <a:rPr lang="ru-RU" sz="5300" b="1" u="sng" dirty="0" smtClean="0">
                <a:solidFill>
                  <a:srgbClr val="FF0000"/>
                </a:solidFill>
              </a:rPr>
              <a:t>200</a:t>
            </a:r>
            <a:r>
              <a:rPr lang="ru-RU" u="sng" dirty="0" smtClean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тысяч человек гитлеровцы уничтожили в </a:t>
            </a:r>
            <a:r>
              <a:rPr lang="ru-RU" b="1" dirty="0" err="1">
                <a:solidFill>
                  <a:srgbClr val="002060"/>
                </a:solidFill>
              </a:rPr>
              <a:t>Масюковщицком</a:t>
            </a:r>
            <a:r>
              <a:rPr lang="ru-RU" b="1" dirty="0">
                <a:solidFill>
                  <a:srgbClr val="002060"/>
                </a:solidFill>
              </a:rPr>
              <a:t> лагере смерти</a:t>
            </a:r>
            <a:r>
              <a:rPr lang="ru-RU" dirty="0">
                <a:solidFill>
                  <a:srgbClr val="002060"/>
                </a:solidFill>
              </a:rPr>
              <a:t>.</a:t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pic>
        <p:nvPicPr>
          <p:cNvPr id="12290" name="Picture 2" descr="C:\Users\Анна\Desktop\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6" y="2276872"/>
            <a:ext cx="5790389" cy="434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18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920880" cy="1822214"/>
          </a:xfrm>
        </p:spPr>
        <p:txBody>
          <a:bodyPr>
            <a:normAutofit fontScale="90000"/>
          </a:bodyPr>
          <a:lstStyle/>
          <a:p>
            <a:r>
              <a:rPr lang="ru-RU" b="1" u="sng" dirty="0">
                <a:solidFill>
                  <a:srgbClr val="FF0000"/>
                </a:solidFill>
              </a:rPr>
              <a:t>326</a:t>
            </a:r>
            <a:r>
              <a:rPr lang="ru-RU" b="1" dirty="0">
                <a:solidFill>
                  <a:srgbClr val="002060"/>
                </a:solidFill>
              </a:rPr>
              <a:t> подпольщиков входило в состав боевых групп, 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работающих </a:t>
            </a:r>
            <a:r>
              <a:rPr lang="ru-RU" b="1" dirty="0">
                <a:solidFill>
                  <a:srgbClr val="002060"/>
                </a:solidFill>
              </a:rPr>
              <a:t>в Минске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pic>
        <p:nvPicPr>
          <p:cNvPr id="13314" name="Picture 2" descr="C:\Users\Анна\Desktop\90_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72" y="2096852"/>
            <a:ext cx="7128792" cy="463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37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920880" cy="1894222"/>
          </a:xfrm>
        </p:spPr>
        <p:txBody>
          <a:bodyPr>
            <a:normAutofit fontScale="90000"/>
          </a:bodyPr>
          <a:lstStyle/>
          <a:p>
            <a:r>
              <a:rPr lang="ru-RU" b="1" u="sng" dirty="0">
                <a:solidFill>
                  <a:srgbClr val="FF0000"/>
                </a:solidFill>
              </a:rPr>
              <a:t>1100</a:t>
            </a:r>
            <a:r>
              <a:rPr lang="ru-RU" b="1" dirty="0">
                <a:solidFill>
                  <a:srgbClr val="002060"/>
                </a:solidFill>
              </a:rPr>
              <a:t> дней и ночей длилась оккупация Минска фашистским захватчиками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pic>
        <p:nvPicPr>
          <p:cNvPr id="14338" name="Picture 2" descr="C:\Users\Анна\Desktop\PIC_2-18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168860"/>
            <a:ext cx="6042248" cy="439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42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есни войны. В землянке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3628" y="764703"/>
            <a:ext cx="7308812" cy="548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0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нна\Desktop\lC_gAnK04H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1" y="799167"/>
            <a:ext cx="4699496" cy="314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Анна\Desktop\64ebd41b7e890d10155f96cbf63647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411" y="2996952"/>
            <a:ext cx="5447928" cy="354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Анна\Desktop\s000083_2265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998" y="828674"/>
            <a:ext cx="4492719" cy="285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46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920880" cy="178621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u="sng" dirty="0" smtClean="0">
                <a:solidFill>
                  <a:srgbClr val="FF0000"/>
                </a:solidFill>
              </a:rPr>
              <a:t>430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– первым был освобожден районный центр Комарин </a:t>
            </a:r>
            <a:r>
              <a:rPr lang="ru-RU" b="1" dirty="0" smtClean="0">
                <a:solidFill>
                  <a:srgbClr val="002060"/>
                </a:solidFill>
              </a:rPr>
              <a:t>–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23 сентября 1943 г.</a:t>
            </a:r>
            <a:br>
              <a:rPr lang="ru-RU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628800"/>
            <a:ext cx="7920880" cy="4525963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17410" name="Picture 2" descr="C:\Users\Анна\Desktop\chasti-18-i-desantnoi-armii-na-naberezhnoi-novorossiis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60848"/>
            <a:ext cx="5994666" cy="399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81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7"/>
            <a:ext cx="7920880" cy="1526697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FF0000"/>
                </a:solidFill>
              </a:rPr>
              <a:t/>
            </a:r>
            <a:br>
              <a:rPr lang="ru-RU" b="1" u="sng" dirty="0" smtClean="0">
                <a:solidFill>
                  <a:srgbClr val="FF0000"/>
                </a:solidFill>
              </a:rPr>
            </a:br>
            <a:r>
              <a:rPr lang="ru-RU" b="1" u="sng" dirty="0" smtClean="0">
                <a:solidFill>
                  <a:srgbClr val="FF0000"/>
                </a:solidFill>
              </a:rPr>
              <a:t>934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– 28 июня 1944 г. 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был </a:t>
            </a:r>
            <a:r>
              <a:rPr lang="ru-RU" b="1" dirty="0">
                <a:solidFill>
                  <a:srgbClr val="002060"/>
                </a:solidFill>
              </a:rPr>
              <a:t>освобожден г. </a:t>
            </a:r>
            <a:r>
              <a:rPr lang="ru-RU" b="1" dirty="0" smtClean="0">
                <a:solidFill>
                  <a:srgbClr val="002060"/>
                </a:solidFill>
              </a:rPr>
              <a:t>Могилев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pic>
        <p:nvPicPr>
          <p:cNvPr id="18434" name="Picture 2" descr="C:\Users\Анна\Desktop\oper44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8" y="1801335"/>
            <a:ext cx="7062837" cy="43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93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7"/>
            <a:ext cx="7920880" cy="1756471"/>
          </a:xfrm>
        </p:spPr>
        <p:txBody>
          <a:bodyPr>
            <a:normAutofit fontScale="90000"/>
          </a:bodyPr>
          <a:lstStyle/>
          <a:p>
            <a:r>
              <a:rPr lang="ru-RU" b="1" u="sng" dirty="0">
                <a:solidFill>
                  <a:srgbClr val="FF0000"/>
                </a:solidFill>
              </a:rPr>
              <a:t>590</a:t>
            </a:r>
            <a:r>
              <a:rPr lang="ru-RU" b="1" dirty="0">
                <a:solidFill>
                  <a:srgbClr val="002060"/>
                </a:solidFill>
              </a:rPr>
              <a:t> – 3 июля 1944 г. 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была </a:t>
            </a:r>
            <a:r>
              <a:rPr lang="ru-RU" b="1" dirty="0">
                <a:solidFill>
                  <a:srgbClr val="002060"/>
                </a:solidFill>
              </a:rPr>
              <a:t>освобождена столица  - город Минск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pic>
        <p:nvPicPr>
          <p:cNvPr id="19458" name="Picture 2" descr="C:\Users\Анна\Desktop\minsk-19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31109"/>
            <a:ext cx="5352487" cy="446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80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на\Desktop\1399980978_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146503"/>
            <a:ext cx="3996692" cy="353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нна\Desktop\234KD-19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263" y="3511614"/>
            <a:ext cx="4360221" cy="251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нна\Desktop\25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04" y="3537012"/>
            <a:ext cx="426959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нна\Desktop\imag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479" y="1268760"/>
            <a:ext cx="4559546" cy="274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Анна\Desktop\06-gpw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00" y="384068"/>
            <a:ext cx="3284984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и войны - бомб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52284" y="602245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9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920880" cy="1606190"/>
          </a:xfrm>
        </p:spPr>
        <p:txBody>
          <a:bodyPr/>
          <a:lstStyle/>
          <a:p>
            <a:r>
              <a:rPr lang="ru-RU" b="1" u="sng" dirty="0">
                <a:solidFill>
                  <a:srgbClr val="FF0000"/>
                </a:solidFill>
              </a:rPr>
              <a:t>91</a:t>
            </a:r>
            <a:r>
              <a:rPr lang="ru-RU" b="1" dirty="0">
                <a:solidFill>
                  <a:srgbClr val="002060"/>
                </a:solidFill>
              </a:rPr>
              <a:t> – 28 июля 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освобожден </a:t>
            </a:r>
            <a:r>
              <a:rPr lang="ru-RU" b="1" dirty="0">
                <a:solidFill>
                  <a:srgbClr val="002060"/>
                </a:solidFill>
              </a:rPr>
              <a:t>Брест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pic>
        <p:nvPicPr>
          <p:cNvPr id="20482" name="Picture 2" descr="C:\Users\Анна\Desktop\osv_brest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80828"/>
            <a:ext cx="6667500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14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260648"/>
            <a:ext cx="714375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lev-leshhenko-den-pobedy-(mp3-crazy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6356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17449"/>
            <a:ext cx="6249938" cy="523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34cdbd8966f6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2420" y="56427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8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8" y="620688"/>
            <a:ext cx="6552728" cy="497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Военные песни – Священная Войн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0412" y="559502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на\Desktop\2_mirova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36712"/>
            <a:ext cx="6624736" cy="472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нна\Desktop\bg-brest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84" y="836712"/>
            <a:ext cx="7138337" cy="46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57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920880" cy="1750206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2060"/>
                </a:solidFill>
              </a:rPr>
              <a:t>Командир  44-го пехотного полка майор  Петр  Гаврилов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Анна\Desktop\270px-Gawrilowbr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024844"/>
            <a:ext cx="34290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6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Лейтенант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Александр Ефимович Потапов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pic>
        <p:nvPicPr>
          <p:cNvPr id="7170" name="Picture 2" descr="C:\Users\Анна\Desktop\i01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664804"/>
            <a:ext cx="2978512" cy="436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83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920880" cy="131815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Комиссар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Ефим Моисеевич Фомин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pic>
        <p:nvPicPr>
          <p:cNvPr id="8194" name="Picture 2" descr="C:\Users\Анна\Desktop\6991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48812"/>
            <a:ext cx="3546140" cy="472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95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Старший лейтенант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Николай Фёдорович Щербаков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pic>
        <p:nvPicPr>
          <p:cNvPr id="9219" name="Picture 3" descr="C:\Users\Анна\Desktop\122716529_Klepikov_Nikolay_Fedorovi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906" y="1660939"/>
            <a:ext cx="3280238" cy="454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60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55</Words>
  <Application>Microsoft Office PowerPoint</Application>
  <PresentationFormat>Экран (4:3)</PresentationFormat>
  <Paragraphs>17</Paragraphs>
  <Slides>22</Slides>
  <Notes>1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Тема: Закрепление изученного </vt:lpstr>
      <vt:lpstr>Презентация PowerPoint</vt:lpstr>
      <vt:lpstr>Презентация PowerPoint</vt:lpstr>
      <vt:lpstr>Презентация PowerPoint</vt:lpstr>
      <vt:lpstr>Презентация PowerPoint</vt:lpstr>
      <vt:lpstr>Командир  44-го пехотного полка майор  Петр  Гаврилов </vt:lpstr>
      <vt:lpstr> Лейтенант  Александр Ефимович Потапов</vt:lpstr>
      <vt:lpstr> Комиссар  Ефим Моисеевич Фомин</vt:lpstr>
      <vt:lpstr> Старший лейтенант  Николай Фёдорович Щербаков</vt:lpstr>
      <vt:lpstr>Презентация PowerPoint</vt:lpstr>
      <vt:lpstr> 7 ноября 1941 года произошло самое массовое убийство евреев  в Минском Гетто</vt:lpstr>
      <vt:lpstr>200 тысяч человек гитлеровцы уничтожили в Масюковщицком лагере смерти. </vt:lpstr>
      <vt:lpstr>326 подпольщиков входило в состав боевых групп,  работающих в Минске</vt:lpstr>
      <vt:lpstr>1100 дней и ночей длилась оккупация Минска фашистским захватчиками</vt:lpstr>
      <vt:lpstr>Презентация PowerPoint</vt:lpstr>
      <vt:lpstr>Презентация PowerPoint</vt:lpstr>
      <vt:lpstr> 430 – первым был освобожден районный центр Комарин –  23 сентября 1943 г. </vt:lpstr>
      <vt:lpstr> 934 – 28 июня 1944 г.  был освобожден г. Могилев </vt:lpstr>
      <vt:lpstr>590 – 3 июля 1944 г.  была освобождена столица  - город Минск</vt:lpstr>
      <vt:lpstr>91 – 28 июля  освобожден Брест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Solaris</dc:creator>
  <cp:lastModifiedBy>Анна</cp:lastModifiedBy>
  <cp:revision>35</cp:revision>
  <dcterms:created xsi:type="dcterms:W3CDTF">2015-04-30T16:13:06Z</dcterms:created>
  <dcterms:modified xsi:type="dcterms:W3CDTF">2016-05-11T05:56:44Z</dcterms:modified>
</cp:coreProperties>
</file>